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8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24225" y="2492896"/>
            <a:ext cx="5543550" cy="1840409"/>
            <a:chOff x="3324225" y="2492896"/>
            <a:chExt cx="5543550" cy="1840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4225" y="2492896"/>
              <a:ext cx="55435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8075" y="3685605"/>
              <a:ext cx="4895850" cy="647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33562"/>
            <a:ext cx="98298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708920"/>
            <a:ext cx="33123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2708920"/>
            <a:ext cx="33123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542297"/>
            <a:ext cx="79208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416212"/>
            <a:ext cx="100811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7550" y="3068960"/>
            <a:ext cx="56769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05023"/>
            <a:ext cx="10058400" cy="25336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15480" y="2924944"/>
            <a:ext cx="8912143" cy="3830687"/>
            <a:chOff x="1304437" y="2982689"/>
            <a:chExt cx="8912143" cy="3830687"/>
          </a:xfrm>
        </p:grpSpPr>
        <p:grpSp>
          <p:nvGrpSpPr>
            <p:cNvPr id="5" name="组合 4"/>
            <p:cNvGrpSpPr/>
            <p:nvPr/>
          </p:nvGrpSpPr>
          <p:grpSpPr>
            <a:xfrm>
              <a:off x="1304437" y="2982689"/>
              <a:ext cx="8143875" cy="542925"/>
              <a:chOff x="1304437" y="3573016"/>
              <a:chExt cx="8143875" cy="5429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04437" y="3573016"/>
                <a:ext cx="4086225" cy="5429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390662" y="3576645"/>
                <a:ext cx="4057650" cy="45720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322332" y="3846785"/>
              <a:ext cx="4667250" cy="552450"/>
              <a:chOff x="1322332" y="4437112"/>
              <a:chExt cx="4667250" cy="55245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22332" y="4437112"/>
                <a:ext cx="2571750" cy="5524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94082" y="4437112"/>
                <a:ext cx="2095500" cy="47625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4441651"/>
              <a:ext cx="8801100" cy="23717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302108" y="2852936"/>
            <a:ext cx="94024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02108" y="3778911"/>
            <a:ext cx="94024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02108" y="4427093"/>
            <a:ext cx="94024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02108" y="5295194"/>
            <a:ext cx="94024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02109" y="6093296"/>
            <a:ext cx="62340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530530" y="6147406"/>
            <a:ext cx="360040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3023" y="861442"/>
            <a:ext cx="107156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7" y="3364185"/>
            <a:ext cx="519112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27448" y="1628800"/>
            <a:ext cx="9782175" cy="4329633"/>
            <a:chOff x="1127448" y="1268760"/>
            <a:chExt cx="9782175" cy="4329633"/>
          </a:xfrm>
        </p:grpSpPr>
        <p:grpSp>
          <p:nvGrpSpPr>
            <p:cNvPr id="5" name="组合 4"/>
            <p:cNvGrpSpPr/>
            <p:nvPr/>
          </p:nvGrpSpPr>
          <p:grpSpPr>
            <a:xfrm>
              <a:off x="1127448" y="1268760"/>
              <a:ext cx="9782175" cy="571500"/>
              <a:chOff x="1127448" y="692696"/>
              <a:chExt cx="9782175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692696"/>
                <a:ext cx="4543425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70873" y="692696"/>
                <a:ext cx="4448175" cy="5238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14298" y="706983"/>
                <a:ext cx="695325" cy="4953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0323" y="2243137"/>
              <a:ext cx="4400550" cy="2371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1596" y="4941168"/>
              <a:ext cx="5467350" cy="6572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106122" y="2526606"/>
            <a:ext cx="80862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06122" y="3533603"/>
            <a:ext cx="80862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06122" y="4401704"/>
            <a:ext cx="80862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06122" y="5350828"/>
            <a:ext cx="80862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1916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116919"/>
            <a:ext cx="86409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095644"/>
            <a:ext cx="86409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2" y="3414170"/>
            <a:ext cx="44100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87488" y="1168921"/>
            <a:ext cx="7952082" cy="4924375"/>
            <a:chOff x="1189024" y="1484784"/>
            <a:chExt cx="7952082" cy="4924375"/>
          </a:xfrm>
        </p:grpSpPr>
        <p:grpSp>
          <p:nvGrpSpPr>
            <p:cNvPr id="5" name="组合 4"/>
            <p:cNvGrpSpPr/>
            <p:nvPr/>
          </p:nvGrpSpPr>
          <p:grpSpPr>
            <a:xfrm>
              <a:off x="1199456" y="1484784"/>
              <a:ext cx="7941650" cy="571500"/>
              <a:chOff x="1199456" y="1484784"/>
              <a:chExt cx="7941650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84784"/>
                <a:ext cx="5295900" cy="5715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02681" y="1484784"/>
                <a:ext cx="2638425" cy="5048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9024" y="2492896"/>
              <a:ext cx="5248275" cy="2324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9024" y="5085184"/>
              <a:ext cx="5314950" cy="13239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487488" y="2008609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2888285"/>
            <a:ext cx="5313657" cy="1612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7488" y="4740235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7488" y="5631486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964" y="1252686"/>
            <a:ext cx="8953500" cy="520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9936" y="1340768"/>
            <a:ext cx="38164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348880"/>
            <a:ext cx="9865096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8964" y="4941168"/>
            <a:ext cx="801739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8964" y="5890292"/>
            <a:ext cx="801739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0412" y="3284984"/>
            <a:ext cx="55911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99456" y="1484784"/>
            <a:ext cx="10325100" cy="4824536"/>
            <a:chOff x="1199456" y="1412776"/>
            <a:chExt cx="10325100" cy="4824536"/>
          </a:xfrm>
        </p:grpSpPr>
        <p:grpSp>
          <p:nvGrpSpPr>
            <p:cNvPr id="6" name="组合 5"/>
            <p:cNvGrpSpPr/>
            <p:nvPr/>
          </p:nvGrpSpPr>
          <p:grpSpPr>
            <a:xfrm>
              <a:off x="1199456" y="1412776"/>
              <a:ext cx="10325100" cy="571500"/>
              <a:chOff x="1199456" y="1412776"/>
              <a:chExt cx="10325100" cy="5715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99456" y="1412776"/>
                <a:ext cx="8210550" cy="571500"/>
                <a:chOff x="1199456" y="1412776"/>
                <a:chExt cx="8210550" cy="5715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99456" y="1412776"/>
                  <a:ext cx="4124325" cy="5715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323781" y="1441351"/>
                  <a:ext cx="4086225" cy="51435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48106" y="1441351"/>
                <a:ext cx="2076450" cy="5143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3580" y="2276872"/>
              <a:ext cx="4057650" cy="1419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3580" y="3922737"/>
              <a:ext cx="8496300" cy="23145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55440" y="2282924"/>
            <a:ext cx="763284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55440" y="3220473"/>
            <a:ext cx="763284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5440" y="4042276"/>
            <a:ext cx="428579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17660" y="4042276"/>
            <a:ext cx="428579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55440" y="4887228"/>
            <a:ext cx="428579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55440" y="5701095"/>
            <a:ext cx="27363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791744" y="5701095"/>
            <a:ext cx="27363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2025-12-18T01:54:12Z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